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om du vill redigera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Redigera format för bakgrundstext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508208-7DDE-4891-8363-B9E6602E5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Lexicon</a:t>
            </a:r>
            <a:r>
              <a:rPr lang="sv-SE" dirty="0"/>
              <a:t> </a:t>
            </a:r>
            <a:r>
              <a:rPr lang="sv-SE" dirty="0" err="1"/>
              <a:t>lms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612E291-5A9F-4538-B581-A81456CDC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Slutprojekt</a:t>
            </a:r>
          </a:p>
        </p:txBody>
      </p:sp>
    </p:spTree>
    <p:extLst>
      <p:ext uri="{BB962C8B-B14F-4D97-AF65-F5344CB8AC3E}">
        <p14:creationId xmlns:p14="http://schemas.microsoft.com/office/powerpoint/2010/main" val="51669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2CB9DA85-86F6-49AC-9D4F-5539839A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7181BED-26A6-4933-8DC1-B9AF5A7F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8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750E5EB8-7528-42DF-B977-197309B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A2C6ACE-1432-401D-BA60-06EA7842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C# .NET, MVC 5, </a:t>
            </a:r>
            <a:r>
              <a:rPr lang="sv-SE" dirty="0" err="1"/>
              <a:t>EntityFramework</a:t>
            </a:r>
            <a:r>
              <a:rPr lang="sv-SE" dirty="0"/>
              <a:t> </a:t>
            </a:r>
            <a:r>
              <a:rPr lang="sv-SE" dirty="0" err="1"/>
              <a:t>code-first</a:t>
            </a:r>
            <a:r>
              <a:rPr lang="sv-SE" dirty="0"/>
              <a:t>, </a:t>
            </a:r>
            <a:r>
              <a:rPr lang="sv-SE" dirty="0" err="1"/>
              <a:t>Bootstrap</a:t>
            </a:r>
            <a:r>
              <a:rPr lang="sv-SE" dirty="0"/>
              <a:t> 3, </a:t>
            </a:r>
            <a:r>
              <a:rPr lang="sv-SE" dirty="0" err="1"/>
              <a:t>jQuery</a:t>
            </a:r>
            <a:r>
              <a:rPr lang="sv-SE" dirty="0"/>
              <a:t>, </a:t>
            </a:r>
            <a:r>
              <a:rPr lang="sv-SE" dirty="0" err="1"/>
              <a:t>javascript</a:t>
            </a:r>
            <a:endParaRPr lang="sv-SE" dirty="0"/>
          </a:p>
          <a:p>
            <a:r>
              <a:rPr lang="sv-SE" dirty="0" err="1"/>
              <a:t>Scrum</a:t>
            </a:r>
            <a:r>
              <a:rPr lang="sv-SE" dirty="0"/>
              <a:t>, </a:t>
            </a:r>
            <a:r>
              <a:rPr lang="sv-SE" dirty="0" err="1"/>
              <a:t>parprogrammering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8519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E33944EC-807B-4166-B2DE-356C79D7F7D6}"/>
              </a:ext>
            </a:extLst>
          </p:cNvPr>
          <p:cNvSpPr txBox="1"/>
          <p:nvPr/>
        </p:nvSpPr>
        <p:spPr>
          <a:xfrm>
            <a:off x="1209675" y="1030724"/>
            <a:ext cx="58176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/>
              <a:t>BACKLOG</a:t>
            </a:r>
          </a:p>
          <a:p>
            <a:r>
              <a:rPr lang="sv-SE" sz="2000" dirty="0">
                <a:solidFill>
                  <a:schemeClr val="bg2">
                    <a:lumMod val="75000"/>
                  </a:schemeClr>
                </a:solidFill>
              </a:rPr>
              <a:t>Som elev vill jag kunna se vilken kurs jag läser.</a:t>
            </a:r>
          </a:p>
        </p:txBody>
      </p:sp>
    </p:spTree>
    <p:extLst>
      <p:ext uri="{BB962C8B-B14F-4D97-AF65-F5344CB8AC3E}">
        <p14:creationId xmlns:p14="http://schemas.microsoft.com/office/powerpoint/2010/main" val="59169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96AA69-34B5-47DA-8A03-335FE291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214" y="457200"/>
            <a:ext cx="3216397" cy="550985"/>
          </a:xfrm>
        </p:spPr>
        <p:txBody>
          <a:bodyPr>
            <a:normAutofit/>
          </a:bodyPr>
          <a:lstStyle/>
          <a:p>
            <a:r>
              <a:rPr lang="sv-SE" dirty="0"/>
              <a:t>Er-diagram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511A447-D1AA-4A42-B2E8-162D73ED3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6214" y="2777066"/>
            <a:ext cx="3217986" cy="28617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Kurser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Modul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Aktivitet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Inlämniningsuppgift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Användare</a:t>
            </a:r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0D5BFEED-6BFB-46F3-BED8-E834EC5F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89" y="624505"/>
            <a:ext cx="6539718" cy="55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24B12F6C-BA48-4460-824D-4FD1ED37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3" y="775676"/>
            <a:ext cx="7669237" cy="5112825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C7A778D-BEA7-4DB5-90D0-4A2A09A4F610}"/>
              </a:ext>
            </a:extLst>
          </p:cNvPr>
          <p:cNvSpPr txBox="1"/>
          <p:nvPr/>
        </p:nvSpPr>
        <p:spPr>
          <a:xfrm>
            <a:off x="8439150" y="676275"/>
            <a:ext cx="30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ELEVENS VY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43FCB07-E676-444A-853B-36B47C4B8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00" y="3223063"/>
            <a:ext cx="4717953" cy="31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1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73FDB7-2DAA-4D46-BCDC-FF48BBC7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9" y="248137"/>
            <a:ext cx="4574345" cy="304956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14E113D-44E8-4D70-AAC2-DF1AA1A0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747" y="259861"/>
            <a:ext cx="4539175" cy="302611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19819CE0-CCF9-4107-AC4D-F2263E2D6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" y="3495431"/>
            <a:ext cx="4550898" cy="3033932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FD77A91-981C-4B51-95E7-ECCF2C306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3479800"/>
            <a:ext cx="4597791" cy="30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E1C319E6-4D2E-4951-BB99-A6E34B44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" y="307145"/>
            <a:ext cx="4489353" cy="299290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E64AD55A-B47D-42EF-A041-DB141079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70" y="305193"/>
            <a:ext cx="4492282" cy="299485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EE9F4A6-681A-4686-B045-A65324BF2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86" y="3500315"/>
            <a:ext cx="4489353" cy="2992902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DBF3A8C6-D78A-4708-920F-C64A373E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70" y="3500316"/>
            <a:ext cx="4489353" cy="29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512C212-5313-4C86-B375-E6887F2B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4" y="465406"/>
            <a:ext cx="8372621" cy="55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A5D07E7E-57EC-4CA5-8CE6-F12B8B98B496}"/>
              </a:ext>
            </a:extLst>
          </p:cNvPr>
          <p:cNvSpPr txBox="1"/>
          <p:nvPr/>
        </p:nvSpPr>
        <p:spPr>
          <a:xfrm>
            <a:off x="1524000" y="1028700"/>
            <a:ext cx="82962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PRIORITERINGAR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75000"/>
                  </a:schemeClr>
                </a:solidFill>
              </a:rPr>
              <a:t>BACKEND, FUNKTIONALITET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75000"/>
                  </a:schemeClr>
                </a:solidFill>
              </a:rPr>
              <a:t>LÄRARE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bg2">
                    <a:lumMod val="75000"/>
                  </a:schemeClr>
                </a:solidFill>
              </a:rPr>
              <a:t>ELEV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bg2">
                  <a:lumMod val="75000"/>
                </a:schemeClr>
              </a:solidFill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85026470"/>
      </p:ext>
    </p:extLst>
  </p:cSld>
  <p:clrMapOvr>
    <a:masterClrMapping/>
  </p:clrMapOvr>
</p:sld>
</file>

<file path=ppt/theme/theme1.xml><?xml version="1.0" encoding="utf-8"?>
<a:theme xmlns:a="http://schemas.openxmlformats.org/drawingml/2006/main" name="Sek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</TotalTime>
  <Words>49</Words>
  <Application>Microsoft Office PowerPoint</Application>
  <PresentationFormat>Bredbild</PresentationFormat>
  <Paragraphs>17</Paragraphs>
  <Slides>12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Sektor</vt:lpstr>
      <vt:lpstr>Lexicon lms</vt:lpstr>
      <vt:lpstr>PowerPoint-presentation</vt:lpstr>
      <vt:lpstr>PowerPoint-presentation</vt:lpstr>
      <vt:lpstr>Er-diagram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lms</dc:title>
  <dc:creator>Mats Danhard</dc:creator>
  <cp:lastModifiedBy>Mats Danhard</cp:lastModifiedBy>
  <cp:revision>7</cp:revision>
  <dcterms:created xsi:type="dcterms:W3CDTF">2017-08-11T13:57:50Z</dcterms:created>
  <dcterms:modified xsi:type="dcterms:W3CDTF">2017-08-11T15:03:28Z</dcterms:modified>
</cp:coreProperties>
</file>